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1.jpeg" ContentType="image/jpeg"/>
  <Override PartName="/ppt/media/image1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49820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89912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09728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49820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89912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49820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899120" y="210816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09728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49820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7899120" y="4072320"/>
            <a:ext cx="323856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376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51400" y="407232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9728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51400" y="2108160"/>
            <a:ext cx="49082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097280" y="4072320"/>
            <a:ext cx="10058040" cy="1793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1193400" y="1897200"/>
            <a:ext cx="9966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Tw Cen M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" name="Line 5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D355921-2EBA-4A66-9854-98784FBE3804}" type="datetime1">
              <a:rPr b="0" lang="en-GB" sz="900" spc="-1" strike="noStrike">
                <a:solidFill>
                  <a:srgbClr val="ffffff"/>
                </a:solidFill>
                <a:latin typeface="Tw Cen MT"/>
              </a:rPr>
              <a:t>30/11/2019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9457AAF-D06D-49C9-A62A-8302FB67A7BC}" type="slidenum">
              <a:rPr b="0" lang="en-GB" sz="90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404040"/>
                </a:solidFill>
                <a:latin typeface="Tw Cen MT"/>
              </a:rPr>
              <a:t>Click to edit the outline text format</a:t>
            </a:r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Second Outline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2"/>
          <p:cNvSpPr/>
          <p:nvPr/>
        </p:nvSpPr>
        <p:spPr>
          <a:xfrm>
            <a:off x="1193400" y="1897200"/>
            <a:ext cx="9966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0000"/>
              </a:lnSpc>
            </a:pPr>
            <a:r>
              <a:rPr b="0" lang="en-US" sz="5400" spc="-52" strike="noStrike">
                <a:solidFill>
                  <a:srgbClr val="404040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1097280" y="2108160"/>
            <a:ext cx="10058040" cy="376056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 "/>
            </a:pPr>
            <a:r>
              <a:rPr b="0" lang="en-US" sz="2300" spc="-1" strike="noStrike">
                <a:solidFill>
                  <a:srgbClr val="404040"/>
                </a:solidFill>
                <a:latin typeface="Tw Cen MT"/>
              </a:rPr>
              <a:t>Click to edit Master text styles</a:t>
            </a:r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2100" spc="-1" strike="noStrike">
                <a:solidFill>
                  <a:srgbClr val="404040"/>
                </a:solidFill>
                <a:latin typeface="Tw Cen MT"/>
              </a:rPr>
              <a:t>Second level</a:t>
            </a:r>
            <a:endParaRPr b="0" lang="en-US" sz="2100" spc="-1" strike="noStrike">
              <a:solidFill>
                <a:srgbClr val="404040"/>
              </a:solidFill>
              <a:latin typeface="Tw Cen MT"/>
            </a:endParaRPr>
          </a:p>
          <a:p>
            <a:pPr lvl="2" marL="56700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Third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  <a:p>
            <a:pPr lvl="3" marL="74988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  <a:p>
            <a:pPr lvl="4" marL="93276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404040"/>
              </a:buClr>
              <a:buFont typeface="Calibri"/>
              <a:buChar char="◦"/>
            </a:pPr>
            <a:r>
              <a:rPr b="0" lang="en-US" sz="1600" spc="-1" strike="noStrike">
                <a:solidFill>
                  <a:srgbClr val="404040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404040"/>
              </a:solidFill>
              <a:latin typeface="Tw Cen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5CCAE4-6046-4163-93A8-102173653F45}" type="datetime1">
              <a:rPr b="0" lang="en-GB" sz="900" spc="-1" strike="noStrike">
                <a:solidFill>
                  <a:srgbClr val="ffffff"/>
                </a:solidFill>
                <a:latin typeface="Tw Cen MT"/>
              </a:rPr>
              <a:t>30/11/2019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6C40BB4-FB1B-47DA-A19D-1BEFAF6BDBC7}" type="slidenum">
              <a:rPr b="0" lang="en-GB" sz="90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192.168.2.169:8080/" TargetMode="External"/><Relationship Id="rId2" Type="http://schemas.openxmlformats.org/officeDocument/2006/relationships/hyperlink" Target="http://192.168.2.169:8080/" TargetMode="External"/><Relationship Id="rId3" Type="http://schemas.openxmlformats.org/officeDocument/2006/relationships/hyperlink" Target="http://192.168.2.169:8080/" TargetMode="External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"/>
          <p:cNvPicPr/>
          <p:nvPr/>
        </p:nvPicPr>
        <p:blipFill>
          <a:blip r:embed="rId1"/>
          <a:srcRect l="10299" t="0" r="13115" b="0"/>
          <a:stretch/>
        </p:blipFill>
        <p:spPr>
          <a:xfrm>
            <a:off x="0" y="0"/>
            <a:ext cx="7556400" cy="68576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7556760" y="0"/>
            <a:ext cx="4641120" cy="6857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TextShape 2"/>
          <p:cNvSpPr txBox="1"/>
          <p:nvPr/>
        </p:nvSpPr>
        <p:spPr>
          <a:xfrm>
            <a:off x="8047800" y="640080"/>
            <a:ext cx="3659040" cy="285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52" strike="noStrike">
                <a:solidFill>
                  <a:srgbClr val="ffffff"/>
                </a:solidFill>
                <a:latin typeface="Tw Cen MT"/>
              </a:rPr>
              <a:t>Walk Flow</a:t>
            </a:r>
            <a:endParaRPr b="0" lang="en-US" sz="5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8047800" y="3812040"/>
            <a:ext cx="3659040" cy="1596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GB" sz="1800" spc="199" strike="noStrike" cap="all">
                <a:solidFill>
                  <a:srgbClr val="ffffff"/>
                </a:solidFill>
                <a:latin typeface="Tw Cen MT"/>
              </a:rPr>
              <a:t>By Justus, Oleg, Georg, Laurin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GB" sz="1800" spc="199" strike="noStrike" cap="all">
                <a:solidFill>
                  <a:srgbClr val="ffffff"/>
                </a:solidFill>
                <a:latin typeface="Tw Cen MT"/>
              </a:rPr>
              <a:t>Powered by Daniel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>
            <a:off x="8185680" y="365112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0000"/>
              </a:lnSpc>
            </a:pPr>
            <a:r>
              <a:rPr b="0" lang="en-US" sz="5400" spc="-52" strike="noStrike">
                <a:solidFill>
                  <a:srgbClr val="404040"/>
                </a:solidFill>
                <a:latin typeface="Tw Cen MT"/>
              </a:rPr>
              <a:t>Demo</a:t>
            </a:r>
            <a:endParaRPr b="0" lang="en-US" sz="5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11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 "/>
            </a:pPr>
            <a:r>
              <a:rPr b="0" lang="en-US" sz="2300" spc="-1" strike="noStrike" u="sng">
                <a:solidFill>
                  <a:srgbClr val="96de37"/>
                </a:solidFill>
                <a:uFillTx/>
                <a:latin typeface="Tw Cen MT"/>
                <a:hlinkClick r:id="rId1"/>
              </a:rPr>
              <a:t>http://</a:t>
            </a:r>
            <a:r>
              <a:rPr b="0" lang="en-US" sz="2300" spc="-1" strike="noStrike" u="sng">
                <a:solidFill>
                  <a:srgbClr val="96de37"/>
                </a:solidFill>
                <a:uFillTx/>
                <a:latin typeface="Tw Cen MT"/>
                <a:hlinkClick r:id="rId2"/>
              </a:rPr>
              <a:t>192.168.2.169</a:t>
            </a:r>
            <a:r>
              <a:rPr b="0" lang="en-US" sz="2300" spc="-1" strike="noStrike" u="sng">
                <a:solidFill>
                  <a:srgbClr val="96de37"/>
                </a:solidFill>
                <a:uFillTx/>
                <a:latin typeface="Tw Cen MT"/>
                <a:hlinkClick r:id="rId3"/>
              </a:rPr>
              <a:t>:8080/</a:t>
            </a:r>
            <a:r>
              <a:rPr b="0" lang="en-US" sz="2300" spc="-1" strike="noStrike">
                <a:solidFill>
                  <a:srgbClr val="404040"/>
                </a:solidFill>
                <a:latin typeface="Tw Cen MT"/>
              </a:rPr>
              <a:t> </a:t>
            </a:r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1097280" y="2108160"/>
            <a:ext cx="10058040" cy="37605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300" spc="-1" strike="noStrike">
              <a:solidFill>
                <a:srgbClr val="404040"/>
              </a:solidFill>
              <a:latin typeface="Tw Cen MT"/>
            </a:endParaRPr>
          </a:p>
        </p:txBody>
      </p:sp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434160" y="0"/>
            <a:ext cx="11323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0000"/>
              </a:lnSpc>
            </a:pPr>
            <a:r>
              <a:rPr b="0" lang="en-US" sz="5400" spc="-52" strike="noStrike">
                <a:solidFill>
                  <a:srgbClr val="404040"/>
                </a:solidFill>
                <a:latin typeface="Tw Cen MT"/>
              </a:rPr>
              <a:t>Next generation:</a:t>
            </a:r>
            <a:endParaRPr b="0" lang="en-US" sz="5400" spc="-1" strike="noStrike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56" name="Content Placeholder 4" descr=""/>
          <p:cNvPicPr/>
          <p:nvPr/>
        </p:nvPicPr>
        <p:blipFill>
          <a:blip r:embed="rId1"/>
          <a:stretch/>
        </p:blipFill>
        <p:spPr>
          <a:xfrm>
            <a:off x="1224000" y="2080440"/>
            <a:ext cx="6575400" cy="414144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6576120" y="6446160"/>
            <a:ext cx="558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Tw Cen MT"/>
              </a:rPr>
              <a:t>https://github.com/1b15/OpenDataHackdays19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8136000" y="2232000"/>
            <a:ext cx="316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Image by </a:t>
            </a:r>
            <a:r>
              <a:rPr b="1" lang="en-GB" sz="1800" spc="-1" strike="noStrike">
                <a:latin typeface="Arial"/>
              </a:rPr>
              <a:t>Rudy Vessup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http://www.rudyvessup.com/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121860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0" y="0"/>
            <a:ext cx="4648320" cy="6857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TextShape 3"/>
          <p:cNvSpPr txBox="1"/>
          <p:nvPr/>
        </p:nvSpPr>
        <p:spPr>
          <a:xfrm>
            <a:off x="492480" y="605880"/>
            <a:ext cx="3642120" cy="564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0000"/>
              </a:lnSpc>
            </a:pPr>
            <a:r>
              <a:rPr b="0" lang="en-US" sz="4400" spc="-52" strike="noStrike">
                <a:solidFill>
                  <a:srgbClr val="ffffff"/>
                </a:solidFill>
                <a:latin typeface="Tw Cen MT"/>
              </a:rPr>
              <a:t>(lots of) Data</a:t>
            </a:r>
            <a:endParaRPr b="0" lang="en-US" sz="4400" spc="-1" strike="noStrike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96" name="Picture 5" descr=""/>
          <p:cNvPicPr/>
          <p:nvPr/>
        </p:nvPicPr>
        <p:blipFill>
          <a:blip r:embed="rId1"/>
          <a:stretch/>
        </p:blipFill>
        <p:spPr>
          <a:xfrm>
            <a:off x="6828120" y="201240"/>
            <a:ext cx="3647520" cy="145476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"/>
          <p:cNvPicPr/>
          <p:nvPr/>
        </p:nvPicPr>
        <p:blipFill>
          <a:blip r:embed="rId2"/>
          <a:stretch/>
        </p:blipFill>
        <p:spPr>
          <a:xfrm>
            <a:off x="6295680" y="1255680"/>
            <a:ext cx="4648320" cy="4648320"/>
          </a:xfrm>
          <a:prstGeom prst="rect">
            <a:avLst/>
          </a:prstGeom>
          <a:ln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3"/>
          <a:stretch/>
        </p:blipFill>
        <p:spPr>
          <a:xfrm>
            <a:off x="5087880" y="5586840"/>
            <a:ext cx="6906960" cy="84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pic>
        <p:nvPicPr>
          <p:cNvPr id="102" name="Content Placeholder 4" descr=""/>
          <p:cNvPicPr/>
          <p:nvPr/>
        </p:nvPicPr>
        <p:blipFill>
          <a:blip r:embed="rId1"/>
          <a:stretch/>
        </p:blipFill>
        <p:spPr>
          <a:xfrm>
            <a:off x="1024920" y="640080"/>
            <a:ext cx="5493960" cy="5577480"/>
          </a:xfrm>
          <a:prstGeom prst="rect">
            <a:avLst/>
          </a:prstGeom>
          <a:ln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7556760" y="0"/>
            <a:ext cx="4641120" cy="6857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5"/>
          <p:cNvSpPr txBox="1"/>
          <p:nvPr/>
        </p:nvSpPr>
        <p:spPr>
          <a:xfrm>
            <a:off x="8096760" y="640080"/>
            <a:ext cx="3659040" cy="2885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100" spc="-52" strike="noStrike">
                <a:solidFill>
                  <a:srgbClr val="ffffff"/>
                </a:solidFill>
                <a:latin typeface="Tw Cen MT"/>
              </a:rPr>
              <a:t>Dreirosenbrücke</a:t>
            </a:r>
            <a:endParaRPr b="0" lang="en-US" sz="41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5" name="Line 6"/>
          <p:cNvSpPr/>
          <p:nvPr/>
        </p:nvSpPr>
        <p:spPr>
          <a:xfrm>
            <a:off x="8185680" y="368676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-6120" y="0"/>
            <a:ext cx="4641120" cy="6857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TextShape 5"/>
          <p:cNvSpPr txBox="1"/>
          <p:nvPr/>
        </p:nvSpPr>
        <p:spPr>
          <a:xfrm>
            <a:off x="435960" y="640080"/>
            <a:ext cx="3659040" cy="2862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ffffff"/>
                </a:solidFill>
                <a:latin typeface="Tw Cen MT"/>
              </a:rPr>
              <a:t>Elsässer-rheinweg</a:t>
            </a:r>
            <a:endParaRPr b="0" lang="en-US" sz="4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1" name="Line 6"/>
          <p:cNvSpPr/>
          <p:nvPr/>
        </p:nvSpPr>
        <p:spPr>
          <a:xfrm>
            <a:off x="573840" y="366336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" name="Content Placeholder 4" descr=""/>
          <p:cNvPicPr/>
          <p:nvPr/>
        </p:nvPicPr>
        <p:blipFill>
          <a:blip r:embed="rId1"/>
          <a:stretch/>
        </p:blipFill>
        <p:spPr>
          <a:xfrm>
            <a:off x="5652000" y="640080"/>
            <a:ext cx="5535720" cy="55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Content Placeholder 4" descr=""/>
          <p:cNvPicPr/>
          <p:nvPr/>
        </p:nvPicPr>
        <p:blipFill>
          <a:blip r:embed="rId1"/>
          <a:srcRect l="0" t="3816" r="0" b="6340"/>
          <a:stretch/>
        </p:blipFill>
        <p:spPr>
          <a:xfrm>
            <a:off x="0" y="0"/>
            <a:ext cx="7556400" cy="685764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7556760" y="0"/>
            <a:ext cx="4641120" cy="6857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TextShape 4"/>
          <p:cNvSpPr txBox="1"/>
          <p:nvPr/>
        </p:nvSpPr>
        <p:spPr>
          <a:xfrm>
            <a:off x="8047800" y="640080"/>
            <a:ext cx="3659040" cy="285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52" strike="noStrike">
                <a:solidFill>
                  <a:srgbClr val="ffffff"/>
                </a:solidFill>
                <a:latin typeface="Tw Cen MT"/>
              </a:rPr>
              <a:t>Leimen-strasse 4</a:t>
            </a:r>
            <a:endParaRPr b="0" lang="en-US" sz="5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8" name="Line 5"/>
          <p:cNvSpPr/>
          <p:nvPr/>
        </p:nvSpPr>
        <p:spPr>
          <a:xfrm>
            <a:off x="8185680" y="365112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3e3e3e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4"/>
          <p:cNvSpPr txBox="1"/>
          <p:nvPr/>
        </p:nvSpPr>
        <p:spPr>
          <a:xfrm>
            <a:off x="965160" y="643320"/>
            <a:ext cx="6254640" cy="505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3" name="Line 5"/>
          <p:cNvSpPr/>
          <p:nvPr/>
        </p:nvSpPr>
        <p:spPr>
          <a:xfrm>
            <a:off x="7534440" y="1391040"/>
            <a:ext cx="0" cy="35582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Picture 4" descr=""/>
          <p:cNvPicPr/>
          <p:nvPr/>
        </p:nvPicPr>
        <p:blipFill>
          <a:blip r:embed="rId1"/>
          <a:stretch/>
        </p:blipFill>
        <p:spPr>
          <a:xfrm>
            <a:off x="366120" y="3657600"/>
            <a:ext cx="3583800" cy="2867040"/>
          </a:xfrm>
          <a:prstGeom prst="rect">
            <a:avLst/>
          </a:prstGeom>
          <a:ln>
            <a:noFill/>
          </a:ln>
        </p:spPr>
      </p:pic>
      <p:pic>
        <p:nvPicPr>
          <p:cNvPr id="126" name="Picture 6" descr=""/>
          <p:cNvPicPr/>
          <p:nvPr/>
        </p:nvPicPr>
        <p:blipFill>
          <a:blip r:embed="rId2"/>
          <a:stretch/>
        </p:blipFill>
        <p:spPr>
          <a:xfrm>
            <a:off x="366120" y="333000"/>
            <a:ext cx="3583800" cy="2867040"/>
          </a:xfrm>
          <a:prstGeom prst="rect">
            <a:avLst/>
          </a:prstGeom>
          <a:ln>
            <a:noFill/>
          </a:ln>
        </p:spPr>
      </p:pic>
      <p:pic>
        <p:nvPicPr>
          <p:cNvPr id="127" name="Picture 17" descr=""/>
          <p:cNvPicPr/>
          <p:nvPr/>
        </p:nvPicPr>
        <p:blipFill>
          <a:blip r:embed="rId3"/>
          <a:stretch/>
        </p:blipFill>
        <p:spPr>
          <a:xfrm>
            <a:off x="8340480" y="333000"/>
            <a:ext cx="3583800" cy="2867040"/>
          </a:xfrm>
          <a:prstGeom prst="rect">
            <a:avLst/>
          </a:prstGeom>
          <a:ln>
            <a:noFill/>
          </a:ln>
        </p:spPr>
      </p:pic>
      <p:sp>
        <p:nvSpPr>
          <p:cNvPr id="128" name="CustomShape 7"/>
          <p:cNvSpPr/>
          <p:nvPr/>
        </p:nvSpPr>
        <p:spPr>
          <a:xfrm>
            <a:off x="7121160" y="2808000"/>
            <a:ext cx="747720" cy="166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" name="Picture 10" descr=""/>
          <p:cNvPicPr/>
          <p:nvPr/>
        </p:nvPicPr>
        <p:blipFill>
          <a:blip r:embed="rId4"/>
          <a:stretch/>
        </p:blipFill>
        <p:spPr>
          <a:xfrm>
            <a:off x="4353120" y="3657960"/>
            <a:ext cx="3583800" cy="2867040"/>
          </a:xfrm>
          <a:prstGeom prst="rect">
            <a:avLst/>
          </a:prstGeom>
          <a:ln>
            <a:noFill/>
          </a:ln>
        </p:spPr>
      </p:pic>
      <p:pic>
        <p:nvPicPr>
          <p:cNvPr id="130" name="Picture 14" descr=""/>
          <p:cNvPicPr/>
          <p:nvPr/>
        </p:nvPicPr>
        <p:blipFill>
          <a:blip r:embed="rId5"/>
          <a:stretch/>
        </p:blipFill>
        <p:spPr>
          <a:xfrm>
            <a:off x="4353120" y="333000"/>
            <a:ext cx="3583800" cy="286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7d4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Content Placeholder 4" descr=""/>
          <p:cNvPicPr/>
          <p:nvPr/>
        </p:nvPicPr>
        <p:blipFill>
          <a:blip r:embed="rId1"/>
          <a:stretch/>
        </p:blipFill>
        <p:spPr>
          <a:xfrm>
            <a:off x="1025640" y="801720"/>
            <a:ext cx="10140120" cy="527256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031760" y="1376280"/>
            <a:ext cx="854640" cy="42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6900" spc="-1" strike="noStrike">
                <a:solidFill>
                  <a:srgbClr val="000000"/>
                </a:solidFill>
                <a:latin typeface="Tw Cen MT"/>
              </a:rPr>
              <a:t>A</a:t>
            </a:r>
            <a:endParaRPr b="0" lang="en-GB" sz="6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6900" spc="-1" strike="noStrike">
                <a:solidFill>
                  <a:srgbClr val="000000"/>
                </a:solidFill>
                <a:latin typeface="Tw Cen MT"/>
              </a:rPr>
              <a:t>B</a:t>
            </a:r>
            <a:endParaRPr b="0" lang="en-GB" sz="6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6900" spc="-1" strike="noStrike">
                <a:solidFill>
                  <a:srgbClr val="000000"/>
                </a:solidFill>
                <a:latin typeface="Tw Cen MT"/>
              </a:rPr>
              <a:t>C</a:t>
            </a:r>
            <a:endParaRPr b="0" lang="en-GB" sz="6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6900" spc="-1" strike="noStrike">
                <a:solidFill>
                  <a:srgbClr val="000000"/>
                </a:solidFill>
                <a:latin typeface="Tw Cen MT"/>
              </a:rPr>
              <a:t>D</a:t>
            </a:r>
            <a:endParaRPr b="0" lang="en-GB" sz="6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39" name="CustomShape 4"/>
          <p:cNvSpPr/>
          <p:nvPr/>
        </p:nvSpPr>
        <p:spPr>
          <a:xfrm>
            <a:off x="7556760" y="0"/>
            <a:ext cx="4641120" cy="6857640"/>
          </a:xfrm>
          <a:prstGeom prst="rect">
            <a:avLst/>
          </a:prstGeom>
          <a:solidFill>
            <a:srgbClr val="3a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Shape 5"/>
          <p:cNvSpPr txBox="1"/>
          <p:nvPr/>
        </p:nvSpPr>
        <p:spPr>
          <a:xfrm>
            <a:off x="8096760" y="640080"/>
            <a:ext cx="3659040" cy="2885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ffffff"/>
                </a:solidFill>
                <a:latin typeface="Tw Cen MT"/>
              </a:rPr>
              <a:t>Wetter-einfluss</a:t>
            </a:r>
            <a:endParaRPr b="0" lang="en-US" sz="4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1" name="Line 6"/>
          <p:cNvSpPr/>
          <p:nvPr/>
        </p:nvSpPr>
        <p:spPr>
          <a:xfrm>
            <a:off x="8185680" y="368676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Content Placeholder 4" descr=""/>
          <p:cNvPicPr/>
          <p:nvPr/>
        </p:nvPicPr>
        <p:blipFill>
          <a:blip r:embed="rId1"/>
          <a:stretch/>
        </p:blipFill>
        <p:spPr>
          <a:xfrm>
            <a:off x="1637280" y="792360"/>
            <a:ext cx="4573440" cy="55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2"/>
          <p:cNvSpPr/>
          <p:nvPr/>
        </p:nvSpPr>
        <p:spPr>
          <a:xfrm>
            <a:off x="1207440" y="4474440"/>
            <a:ext cx="9875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-6120" y="0"/>
            <a:ext cx="4641120" cy="6857640"/>
          </a:xfrm>
          <a:prstGeom prst="rect">
            <a:avLst/>
          </a:prstGeom>
          <a:solidFill>
            <a:srgbClr val="3a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TextShape 5"/>
          <p:cNvSpPr txBox="1"/>
          <p:nvPr/>
        </p:nvSpPr>
        <p:spPr>
          <a:xfrm>
            <a:off x="435960" y="640080"/>
            <a:ext cx="3659040" cy="2862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ffffff"/>
                </a:solidFill>
                <a:latin typeface="Tw Cen MT"/>
              </a:rPr>
              <a:t>Wetter-einfluss?</a:t>
            </a:r>
            <a:endParaRPr b="0" lang="en-US" sz="44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8" name="Line 6"/>
          <p:cNvSpPr/>
          <p:nvPr/>
        </p:nvSpPr>
        <p:spPr>
          <a:xfrm>
            <a:off x="573840" y="3663360"/>
            <a:ext cx="3383280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Content Placeholder 4" descr=""/>
          <p:cNvPicPr/>
          <p:nvPr/>
        </p:nvPicPr>
        <p:blipFill>
          <a:blip r:embed="rId1"/>
          <a:stretch/>
        </p:blipFill>
        <p:spPr>
          <a:xfrm>
            <a:off x="6133320" y="640080"/>
            <a:ext cx="4573440" cy="55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LibreOffice/6.2.8.2$Linux_X86_64 LibreOffice_project/20$Build-2</Application>
  <Words>47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2019-11-30T12:31:51Z</dcterms:created>
  <dc:creator>Laurin Murer</dc:creator>
  <dc:description/>
  <dc:language>en-GB</dc:language>
  <cp:lastModifiedBy/>
  <dcterms:modified xsi:type="dcterms:W3CDTF">2019-11-30T14:35:47Z</dcterms:modified>
  <cp:revision>3</cp:revision>
  <dc:subject/>
  <dc:title>Walk Flow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